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85" r:id="rId7"/>
    <p:sldId id="286" r:id="rId8"/>
    <p:sldId id="289" r:id="rId9"/>
    <p:sldId id="290" r:id="rId10"/>
    <p:sldId id="291" r:id="rId11"/>
    <p:sldId id="292" r:id="rId12"/>
    <p:sldId id="293" r:id="rId13"/>
    <p:sldId id="294" r:id="rId14"/>
    <p:sldId id="287" r:id="rId15"/>
    <p:sldId id="288" r:id="rId16"/>
    <p:sldId id="259" r:id="rId17"/>
    <p:sldId id="260" r:id="rId18"/>
    <p:sldId id="261" r:id="rId19"/>
    <p:sldId id="262" r:id="rId20"/>
    <p:sldId id="263" r:id="rId21"/>
    <p:sldId id="273" r:id="rId22"/>
    <p:sldId id="264" r:id="rId23"/>
    <p:sldId id="266" r:id="rId24"/>
    <p:sldId id="267" r:id="rId25"/>
    <p:sldId id="269" r:id="rId26"/>
    <p:sldId id="281" r:id="rId27"/>
    <p:sldId id="268" r:id="rId28"/>
    <p:sldId id="265" r:id="rId29"/>
    <p:sldId id="270" r:id="rId30"/>
    <p:sldId id="272" r:id="rId31"/>
    <p:sldId id="271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65" d="100"/>
          <a:sy n="65" d="100"/>
        </p:scale>
        <p:origin x="-219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лова\Desktop\1грамота виктори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60848" y="9716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880" y="2339752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2816" y="2771800"/>
            <a:ext cx="3148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Ивакина Анна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ученица 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победу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дистанционном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онкурсе рисунков,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освящённом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21941-1945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800" y="125963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Диплом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/>
              <a:t>победителя</a:t>
            </a:r>
          </a:p>
          <a:p>
            <a:pPr algn="ctr"/>
            <a:r>
              <a:rPr lang="en-US" dirty="0" smtClean="0"/>
              <a:t>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11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5301208" y="7380312"/>
            <a:ext cx="1382397" cy="151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Падьянова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Данила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Афризунова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услана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Щербакова Арсения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Шистеровой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Юлии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Анастасии Макаровой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Анастасии Макаровой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21" y="4067944"/>
            <a:ext cx="35121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Носковой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Елизаветы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5 Б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21" y="4067944"/>
            <a:ext cx="35121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Половниковой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Татьяны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5 Б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21" y="4067944"/>
            <a:ext cx="35121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Пермяковой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Златы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21" y="4067944"/>
            <a:ext cx="35121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Поповой Екатерины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лова\Desktop\1грамота виктори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60848" y="9716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880" y="2339752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2816" y="2771800"/>
            <a:ext cx="3148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Жукова Татьяна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ученица 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победу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дистанционном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онкурсе рисунков,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освящённом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21941-1945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800" y="125963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Диплом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/>
              <a:t>победителя</a:t>
            </a:r>
          </a:p>
          <a:p>
            <a:pPr algn="ctr"/>
            <a:r>
              <a:rPr lang="en-US" dirty="0" smtClean="0"/>
              <a:t>II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11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5301208" y="7380312"/>
            <a:ext cx="1382397" cy="151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Башкирцевой Екатерины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Трушникова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Ильи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5 А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Пермяковой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Алёны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Никифоровой Евгении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Останиной Елизаветы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Журавлёва Николая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Мурзинова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Артёма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7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Пупышева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Алексея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Аниты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Чуваковой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8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Константиновой Софьи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5 А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лова\Desktop\1грамота виктори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60848" y="9716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880" y="2339752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2816" y="2771800"/>
            <a:ext cx="3148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Изгагин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Александр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ученик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победу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дистанционном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онкурсе рисунков,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освящённом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21941-1945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800" y="125963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Диплом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/>
              <a:t>победителя</a:t>
            </a:r>
          </a:p>
          <a:p>
            <a:pPr algn="ctr"/>
            <a:r>
              <a:rPr lang="en-US" dirty="0" smtClean="0"/>
              <a:t>II</a:t>
            </a:r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11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5301208" y="7380312"/>
            <a:ext cx="1382397" cy="151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Биккинина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Айдара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5 А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Константиновой Софьи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5 А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Ивакиной Елены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6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Булатовой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Есении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6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Мавриной Марии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6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Макаровой Татьяны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6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Макаровой Татьяны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6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Тихомировой Ольги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9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28800" y="3347864"/>
            <a:ext cx="4104456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Сертификат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2915816"/>
            <a:ext cx="3048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190" y="4067944"/>
            <a:ext cx="35794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Ватолиной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Вилены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ученицы 9 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лова\Desktop\1грамота викторин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24745" y="1331640"/>
            <a:ext cx="4320480" cy="5040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Диплом победителя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824" y="1979712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880" y="2339752"/>
            <a:ext cx="178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НАГРАЖДАЕТ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4784" y="2699792"/>
            <a:ext cx="38341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Кондратьева Матвея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5 Б 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 победу в школьной викторине,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посвящённой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Карины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Магафуровой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941168" y="251520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Анастасии Макаровой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ученицы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Яговкина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Артёма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Ватолина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Максима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рлова\Pictures\2020-05-08 8\8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0" b="558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771800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МКОУ АГО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Заринская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СОШ»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16" y="31318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Сертификат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3268" y="3851920"/>
            <a:ext cx="351217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подтверждает участие </a:t>
            </a:r>
          </a:p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Нарчилевич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Сергея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ученика 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дистанционном конкурсе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рисунков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посвящённом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Великой Отечественной Войне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21941-1945 г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«Салют, Победа!»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Орлова\Desktop\191001143845.jpg"/>
          <p:cNvPicPr>
            <a:picLocks noChangeAspect="1" noChangeArrowheads="1"/>
          </p:cNvPicPr>
          <p:nvPr/>
        </p:nvPicPr>
        <p:blipFill>
          <a:blip r:embed="rId3" cstate="print"/>
          <a:srcRect l="25500" t="13025" r="26667" b="11468"/>
          <a:stretch>
            <a:fillRect/>
          </a:stretch>
        </p:blipFill>
        <p:spPr bwMode="auto">
          <a:xfrm>
            <a:off x="4886606" y="323528"/>
            <a:ext cx="15089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1131</Words>
  <Application>Microsoft Office PowerPoint</Application>
  <PresentationFormat>Экран (4:3)</PresentationFormat>
  <Paragraphs>365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Орлова</dc:creator>
  <cp:lastModifiedBy>Орлова</cp:lastModifiedBy>
  <cp:revision>16</cp:revision>
  <dcterms:created xsi:type="dcterms:W3CDTF">2020-05-08T12:16:24Z</dcterms:created>
  <dcterms:modified xsi:type="dcterms:W3CDTF">2020-05-26T19:42:50Z</dcterms:modified>
</cp:coreProperties>
</file>