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1" r:id="rId13"/>
    <p:sldId id="258" r:id="rId14"/>
    <p:sldId id="270" r:id="rId15"/>
    <p:sldId id="271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9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рлова\Pictures\2020-05-08 2\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771525"/>
            <a:ext cx="7772400" cy="106886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16832" y="2267744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8880" y="2699792"/>
            <a:ext cx="178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НАГРАЖДАЕТ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792" y="3203848"/>
            <a:ext cx="363054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Ивакину Анну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ученицу 1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анявшую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место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школьном конкурсе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рисунков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мая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День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международной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солидарности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трудящихся»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рлова\Pictures\2020-05-08 5\5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0"/>
            <a:ext cx="6669360" cy="9172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40768" y="2627784"/>
            <a:ext cx="49685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Нарчилевич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Сергея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ученика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школьном конкурсе рисунков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«1 мая - День международной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солидарности трудящихся»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864" y="395536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рлова\Pictures\2020-05-08 5\5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0"/>
            <a:ext cx="6669360" cy="9172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40768" y="2627784"/>
            <a:ext cx="49685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Пермякова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Анатолия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ученика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школьном конкурсе рисунков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«1 мая - День международной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солидарности трудящихся»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864" y="395536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рлова\Pictures\2020-05-08 5\5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0"/>
            <a:ext cx="6669360" cy="9172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40768" y="2627784"/>
            <a:ext cx="49685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Шистеровой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Юлии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школьном конкурсе рисунков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«1 мая - День международной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солидарности трудящихся»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864" y="395536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рлова\Pictures\2020-05-08 5\5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0"/>
            <a:ext cx="6669360" cy="9172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40768" y="2627784"/>
            <a:ext cx="49685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Жуковой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атьяны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ученицы 1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школьном конкурсе рисунков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«1 мая - День международной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солидарности трудящихся»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864" y="395536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рлова\Pictures\2020-05-08 5\5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0"/>
            <a:ext cx="6669360" cy="9172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40768" y="2627784"/>
            <a:ext cx="49685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Стерховой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Анастасии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ученицы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школьном конкурсе рисунков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«1 мая - День международной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солидарности трудящихся»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864" y="395536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рлова\Pictures\2020-05-08 5\5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0"/>
            <a:ext cx="6669360" cy="9172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40768" y="2627784"/>
            <a:ext cx="49685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Ярковой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Павлины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ученицы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школьном конкурсе рисунков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«1 мая - День международной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солидарности трудящихся»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864" y="395536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рлова\Pictures\2020-05-08 2\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771525"/>
            <a:ext cx="7772400" cy="106886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16832" y="2267744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8880" y="2699792"/>
            <a:ext cx="178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НАГРАЖДАЕТ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792" y="3203848"/>
            <a:ext cx="363054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Изгагина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Ивана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ученика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анявшего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место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школьном конкурсе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рисунков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мая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День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международной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солидарности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трудящихся»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рлова\Pictures\2020-05-08 2\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771525"/>
            <a:ext cx="7772400" cy="106886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16832" y="2267744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8880" y="2699792"/>
            <a:ext cx="178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НАГРАЖДАЕТ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792" y="3203848"/>
            <a:ext cx="363054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Иванову Дарью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ученицу 2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анявшую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место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школьном конкурсе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рисунков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мая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День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международной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солидарности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трудящихся»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рлова\Pictures\2020-05-08 5\5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0"/>
            <a:ext cx="6669360" cy="9172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40768" y="2627784"/>
            <a:ext cx="49685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Шевелиной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Агаты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школьном конкурсе рисунков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«1 мая - День международной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солидарности трудящихся»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864" y="395536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рлова\Pictures\2020-05-08 5\5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0"/>
            <a:ext cx="6669360" cy="9172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40768" y="2627784"/>
            <a:ext cx="49685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Ковалёвой Варвары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школьном конкурсе рисунков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«1 мая - День международной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солидарности трудящихся»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864" y="395536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рлова\Pictures\2020-05-08 5\5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0"/>
            <a:ext cx="6669360" cy="9172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40768" y="2627784"/>
            <a:ext cx="49685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Трушниковой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Марины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школьном конкурсе рисунков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«1 мая - День международной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солидарности трудящихся»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864" y="395536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рлова\Pictures\2020-05-08 5\5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0"/>
            <a:ext cx="6669360" cy="9172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40768" y="2627784"/>
            <a:ext cx="49685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Мастыкиной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Ангелины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школьном конкурсе рисунков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«1 мая - День международной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солидарности трудящихся»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864" y="395536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рлова\Pictures\2020-05-08 5\5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0"/>
            <a:ext cx="6669360" cy="9172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40768" y="2627784"/>
            <a:ext cx="49685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Яговкина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Кирилла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ученика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школьном конкурсе рисунков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«1 мая - День международной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солидарности трудящихся»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864" y="395536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рлова\Pictures\2020-05-08 5\5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0"/>
            <a:ext cx="6669360" cy="9172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40768" y="2627784"/>
            <a:ext cx="49685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Ильиных  Кирилла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ученика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школьном конкурсе рисунков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«1 мая - День международной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солидарности трудящихся»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864" y="395536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456</Words>
  <Application>Microsoft Office PowerPoint</Application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Орлова</dc:creator>
  <cp:lastModifiedBy>Орлова</cp:lastModifiedBy>
  <cp:revision>5</cp:revision>
  <dcterms:created xsi:type="dcterms:W3CDTF">2020-05-08T14:11:37Z</dcterms:created>
  <dcterms:modified xsi:type="dcterms:W3CDTF">2020-05-08T15:00:42Z</dcterms:modified>
</cp:coreProperties>
</file>